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2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custDataLst>
    <p:tags r:id="rId2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" Type="http://schemas.openxmlformats.org/officeDocument/2006/relationships/slide" Target="slides/slide1.xml" /><Relationship Id="rId20" Type="http://schemas.openxmlformats.org/officeDocument/2006/relationships/slide" Target="slides/slide19.xml" /><Relationship Id="rId21" Type="http://schemas.openxmlformats.org/officeDocument/2006/relationships/slide" Target="slides/slide20.xml" /><Relationship Id="rId22" Type="http://schemas.openxmlformats.org/officeDocument/2006/relationships/slide" Target="slides/slide21.xml" /><Relationship Id="rId23" Type="http://schemas.openxmlformats.org/officeDocument/2006/relationships/tags" Target="tags/tag1.xml" /><Relationship Id="rId24" Type="http://schemas.openxmlformats.org/officeDocument/2006/relationships/presProps" Target="presProps.xml" /><Relationship Id="rId25" Type="http://schemas.openxmlformats.org/officeDocument/2006/relationships/viewProps" Target="viewProps.xml" /><Relationship Id="rId26" Type="http://schemas.openxmlformats.org/officeDocument/2006/relationships/theme" Target="theme/theme1.xml" /><Relationship Id="rId27" Type="http://schemas.openxmlformats.org/officeDocument/2006/relationships/tableStyles" Target="tableStyles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3B80D-B9E5-48E0-BF29-D94B187F4A45}" type="datetimeFigureOut">
              <a:rPr lang="ru-RU" smtClean="0"/>
              <a:t>09.01.2021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BE86-FCC4-4CD7-9BE1-2C36093FD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819899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3B80D-B9E5-48E0-BF29-D94B187F4A45}" type="datetimeFigureOut">
              <a:rPr lang="ru-RU" smtClean="0"/>
              <a:t>09.01.2021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BE86-FCC4-4CD7-9BE1-2C36093FD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540057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3B80D-B9E5-48E0-BF29-D94B187F4A45}" type="datetimeFigureOut">
              <a:rPr lang="ru-RU" smtClean="0"/>
              <a:t>09.01.2021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EBE86-FCC4-4CD7-9BE1-2C36093FD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738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5.jpeg" /><Relationship Id="rId3" Type="http://schemas.openxmlformats.org/officeDocument/2006/relationships/image" Target="../media/image10.jpeg" /><Relationship Id="rId4" Type="http://schemas.openxmlformats.org/officeDocument/2006/relationships/image" Target="../media/image29.jpeg" /><Relationship Id="rId5" Type="http://schemas.openxmlformats.org/officeDocument/2006/relationships/slide" Target="slide11.xml" TargetMode="Interna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0.jpeg" /><Relationship Id="rId3" Type="http://schemas.openxmlformats.org/officeDocument/2006/relationships/image" Target="../media/image10.jpeg" /><Relationship Id="rId4" Type="http://schemas.openxmlformats.org/officeDocument/2006/relationships/image" Target="../media/image12.jpeg" /><Relationship Id="rId5" Type="http://schemas.openxmlformats.org/officeDocument/2006/relationships/image" Target="../media/image31.jpeg" /><Relationship Id="rId6" Type="http://schemas.openxmlformats.org/officeDocument/2006/relationships/image" Target="../media/image32.jpeg" /><Relationship Id="rId7" Type="http://schemas.openxmlformats.org/officeDocument/2006/relationships/image" Target="../media/image33.jpe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4.jpeg" /><Relationship Id="rId3" Type="http://schemas.openxmlformats.org/officeDocument/2006/relationships/image" Target="../media/image35.jpeg" /><Relationship Id="rId4" Type="http://schemas.openxmlformats.org/officeDocument/2006/relationships/image" Target="../media/image36.jpeg" /><Relationship Id="rId5" Type="http://schemas.openxmlformats.org/officeDocument/2006/relationships/slide" Target="slide13.xml" TargetMode="Interna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7.jpeg" /><Relationship Id="rId3" Type="http://schemas.openxmlformats.org/officeDocument/2006/relationships/image" Target="../media/image38.jpeg" /><Relationship Id="rId4" Type="http://schemas.openxmlformats.org/officeDocument/2006/relationships/image" Target="../media/image12.jpeg" /><Relationship Id="rId5" Type="http://schemas.openxmlformats.org/officeDocument/2006/relationships/image" Target="../media/image39.jpeg" /><Relationship Id="rId6" Type="http://schemas.openxmlformats.org/officeDocument/2006/relationships/image" Target="../media/image40.jpeg" /><Relationship Id="rId7" Type="http://schemas.openxmlformats.org/officeDocument/2006/relationships/image" Target="../media/image41.jpe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2.jpeg" /><Relationship Id="rId3" Type="http://schemas.openxmlformats.org/officeDocument/2006/relationships/image" Target="../media/image38.jpeg" /><Relationship Id="rId4" Type="http://schemas.openxmlformats.org/officeDocument/2006/relationships/image" Target="../media/image43.jpeg" /><Relationship Id="rId5" Type="http://schemas.openxmlformats.org/officeDocument/2006/relationships/slide" Target="slide15.xml" TargetMode="Interna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4.jpeg" /><Relationship Id="rId3" Type="http://schemas.openxmlformats.org/officeDocument/2006/relationships/image" Target="../media/image38.jpeg" /><Relationship Id="rId4" Type="http://schemas.openxmlformats.org/officeDocument/2006/relationships/image" Target="../media/image12.jpeg" /><Relationship Id="rId5" Type="http://schemas.openxmlformats.org/officeDocument/2006/relationships/image" Target="../media/image45.jpeg" /><Relationship Id="rId6" Type="http://schemas.openxmlformats.org/officeDocument/2006/relationships/image" Target="../media/image46.jpeg" /><Relationship Id="rId7" Type="http://schemas.openxmlformats.org/officeDocument/2006/relationships/image" Target="../media/image47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8.jpeg" /><Relationship Id="rId3" Type="http://schemas.openxmlformats.org/officeDocument/2006/relationships/image" Target="../media/image38.jpeg" /><Relationship Id="rId4" Type="http://schemas.openxmlformats.org/officeDocument/2006/relationships/image" Target="../media/image49.jpeg" /><Relationship Id="rId5" Type="http://schemas.openxmlformats.org/officeDocument/2006/relationships/slide" Target="slide17.xml" TargetMode="Interna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0.jpeg" /><Relationship Id="rId3" Type="http://schemas.openxmlformats.org/officeDocument/2006/relationships/image" Target="../media/image38.jpeg" /><Relationship Id="rId4" Type="http://schemas.openxmlformats.org/officeDocument/2006/relationships/image" Target="../media/image12.jpeg" /><Relationship Id="rId5" Type="http://schemas.openxmlformats.org/officeDocument/2006/relationships/image" Target="../media/image51.jpeg" /><Relationship Id="rId6" Type="http://schemas.openxmlformats.org/officeDocument/2006/relationships/image" Target="../media/image52.jpeg" /><Relationship Id="rId7" Type="http://schemas.openxmlformats.org/officeDocument/2006/relationships/image" Target="../media/image53.jpe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4.jpeg" /><Relationship Id="rId3" Type="http://schemas.openxmlformats.org/officeDocument/2006/relationships/image" Target="../media/image38.jpeg" /><Relationship Id="rId4" Type="http://schemas.openxmlformats.org/officeDocument/2006/relationships/image" Target="../media/image55.jpeg" /><Relationship Id="rId5" Type="http://schemas.openxmlformats.org/officeDocument/2006/relationships/slide" Target="slide19.xml" TargetMode="Interna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6.jpeg" /><Relationship Id="rId3" Type="http://schemas.openxmlformats.org/officeDocument/2006/relationships/image" Target="../media/image38.jpeg" /><Relationship Id="rId4" Type="http://schemas.openxmlformats.org/officeDocument/2006/relationships/image" Target="../media/image12.jpeg" /><Relationship Id="rId5" Type="http://schemas.openxmlformats.org/officeDocument/2006/relationships/image" Target="../media/image57.jpeg" /><Relationship Id="rId6" Type="http://schemas.openxmlformats.org/officeDocument/2006/relationships/image" Target="../media/image58.jpeg" /><Relationship Id="rId7" Type="http://schemas.openxmlformats.org/officeDocument/2006/relationships/image" Target="../media/image59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eg" /><Relationship Id="rId3" Type="http://schemas.openxmlformats.org/officeDocument/2006/relationships/slide" Target="slide3.xml" TargetMode="Interna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60.jpeg" /><Relationship Id="rId3" Type="http://schemas.openxmlformats.org/officeDocument/2006/relationships/image" Target="../media/image38.jpeg" /><Relationship Id="rId4" Type="http://schemas.openxmlformats.org/officeDocument/2006/relationships/image" Target="../media/image57.jpeg" /><Relationship Id="rId5" Type="http://schemas.openxmlformats.org/officeDocument/2006/relationships/slide" Target="slide21.xml" TargetMode="Interna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jpeg" /><Relationship Id="rId3" Type="http://schemas.openxmlformats.org/officeDocument/2006/relationships/image" Target="../media/image4.jpeg" /><Relationship Id="rId4" Type="http://schemas.openxmlformats.org/officeDocument/2006/relationships/image" Target="../media/image5.jpeg" /><Relationship Id="rId5" Type="http://schemas.openxmlformats.org/officeDocument/2006/relationships/image" Target="../media/image6.jpeg" /><Relationship Id="rId6" Type="http://schemas.openxmlformats.org/officeDocument/2006/relationships/image" Target="../media/image7.jpeg" /><Relationship Id="rId7" Type="http://schemas.openxmlformats.org/officeDocument/2006/relationships/image" Target="../media/image8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9.jpeg" /><Relationship Id="rId3" Type="http://schemas.openxmlformats.org/officeDocument/2006/relationships/image" Target="../media/image10.jpeg" /><Relationship Id="rId4" Type="http://schemas.openxmlformats.org/officeDocument/2006/relationships/image" Target="../media/image11.jpeg" /><Relationship Id="rId5" Type="http://schemas.openxmlformats.org/officeDocument/2006/relationships/slide" Target="slide5.xml" TargetMode="Interna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0.jpeg" /><Relationship Id="rId3" Type="http://schemas.openxmlformats.org/officeDocument/2006/relationships/image" Target="../media/image12.jpeg" /><Relationship Id="rId4" Type="http://schemas.openxmlformats.org/officeDocument/2006/relationships/image" Target="../media/image13.jpeg" /><Relationship Id="rId5" Type="http://schemas.openxmlformats.org/officeDocument/2006/relationships/image" Target="../media/image14.jpeg" /><Relationship Id="rId6" Type="http://schemas.openxmlformats.org/officeDocument/2006/relationships/image" Target="../media/image15.jpeg" /><Relationship Id="rId7" Type="http://schemas.openxmlformats.org/officeDocument/2006/relationships/image" Target="../media/image16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7.jpeg" /><Relationship Id="rId3" Type="http://schemas.openxmlformats.org/officeDocument/2006/relationships/image" Target="../media/image10.jpeg" /><Relationship Id="rId4" Type="http://schemas.openxmlformats.org/officeDocument/2006/relationships/image" Target="../media/image18.jpeg" /><Relationship Id="rId5" Type="http://schemas.openxmlformats.org/officeDocument/2006/relationships/slide" Target="slide7.xml" TargetMode="Interna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9.jpeg" /><Relationship Id="rId3" Type="http://schemas.openxmlformats.org/officeDocument/2006/relationships/image" Target="../media/image10.jpeg" /><Relationship Id="rId4" Type="http://schemas.openxmlformats.org/officeDocument/2006/relationships/image" Target="../media/image12.jpeg" /><Relationship Id="rId5" Type="http://schemas.openxmlformats.org/officeDocument/2006/relationships/image" Target="../media/image20.jpeg" /><Relationship Id="rId6" Type="http://schemas.openxmlformats.org/officeDocument/2006/relationships/image" Target="../media/image21.jpeg" /><Relationship Id="rId7" Type="http://schemas.openxmlformats.org/officeDocument/2006/relationships/image" Target="../media/image22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3.jpeg" /><Relationship Id="rId3" Type="http://schemas.openxmlformats.org/officeDocument/2006/relationships/image" Target="../media/image10.jpeg" /><Relationship Id="rId4" Type="http://schemas.openxmlformats.org/officeDocument/2006/relationships/image" Target="../media/image24.jpeg" /><Relationship Id="rId5" Type="http://schemas.openxmlformats.org/officeDocument/2006/relationships/slide" Target="slide9.xml" TargetMode="Interna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5.jpeg" /><Relationship Id="rId3" Type="http://schemas.openxmlformats.org/officeDocument/2006/relationships/image" Target="../media/image10.jpeg" /><Relationship Id="rId4" Type="http://schemas.openxmlformats.org/officeDocument/2006/relationships/image" Target="../media/image12.jpeg" /><Relationship Id="rId5" Type="http://schemas.openxmlformats.org/officeDocument/2006/relationships/image" Target="../media/image26.jpeg" /><Relationship Id="rId6" Type="http://schemas.openxmlformats.org/officeDocument/2006/relationships/image" Target="../media/image27.jpeg" /><Relationship Id="rId7" Type="http://schemas.openxmlformats.org/officeDocument/2006/relationships/image" Target="../media/image28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026" name="Picture 2" descr="https://krot.info/uploads/posts/2020-02/1580568958_41-p-krasivie-detskie-foni-v-sadik-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>
                <a:solidFill>
                  <a:srgbClr val="7030A0"/>
                </a:solidFill>
                <a:latin typeface="Arial Black" panose="020b0a04020102020204" pitchFamily="34" charset="0"/>
              </a:rPr>
              <a:t>Интерактивная игра</a:t>
            </a:r>
            <a:br>
              <a:rPr lang="ru-RU">
                <a:solidFill>
                  <a:srgbClr val="7030A0"/>
                </a:solidFill>
                <a:latin typeface="Arial Black" panose="020b0a04020102020204" pitchFamily="34" charset="0"/>
              </a:rPr>
            </a:br>
            <a:r>
              <a:rPr lang="ru-RU">
                <a:solidFill>
                  <a:srgbClr val="7030A0"/>
                </a:solidFill>
                <a:latin typeface="Arial Black" panose="020b0a04020102020204" pitchFamily="34" charset="0"/>
              </a:rPr>
              <a:t>«Найди пару»</a:t>
            </a:r>
          </a:p>
        </p:txBody>
      </p:sp>
    </p:spTree>
    <p:extLst>
      <p:ext uri="{BB962C8B-B14F-4D97-AF65-F5344CB8AC3E}">
        <p14:creationId xmlns:p14="http://schemas.microsoft.com/office/powerpoint/2010/main" val="3303447384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Прямоугольник 5"/>
          <p:cNvSpPr/>
          <p:nvPr/>
        </p:nvSpPr>
        <p:spPr>
          <a:xfrm>
            <a:off x="1119665" y="2129246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rcRect t="11097" b="7146"/>
          <a:stretch>
            <a:fillRect/>
          </a:stretch>
        </p:blipFill>
        <p:spPr>
          <a:xfrm>
            <a:off x="1446555" y="2279468"/>
            <a:ext cx="2194264" cy="229906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143128" y="2129246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5780" y="2788484"/>
            <a:ext cx="1463167" cy="115224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rcRect l="5266" t="15480" r="13731" b="4977"/>
          <a:stretch>
            <a:fillRect/>
          </a:stretch>
        </p:blipFill>
        <p:spPr>
          <a:xfrm>
            <a:off x="8328490" y="2478458"/>
            <a:ext cx="2370090" cy="1845347"/>
          </a:xfrm>
          <a:prstGeom prst="rect">
            <a:avLst/>
          </a:prstGeom>
        </p:spPr>
      </p:pic>
      <p:sp>
        <p:nvSpPr>
          <p:cNvPr id="5" name="Стрелка вправо 4">
            <a:hlinkClick r:id="rId5" action="ppaction://hlinksldjump"/>
          </p:cNvPr>
          <p:cNvSpPr/>
          <p:nvPr/>
        </p:nvSpPr>
        <p:spPr>
          <a:xfrm>
            <a:off x="10848502" y="31350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178098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Прямоугольник 10"/>
          <p:cNvSpPr/>
          <p:nvPr/>
        </p:nvSpPr>
        <p:spPr>
          <a:xfrm>
            <a:off x="1853855" y="386365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8227" y="732702"/>
            <a:ext cx="2665896" cy="177726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9296" y="833839"/>
            <a:ext cx="1463167" cy="1152244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6957275" y="321580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8429" y="495168"/>
            <a:ext cx="2252331" cy="2252331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853608" y="3412901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122635" y="3412901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hlinkClick action="ppaction://hlinkshowjump?jump=nextslide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0429" y="3691787"/>
            <a:ext cx="1965866" cy="1902451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7483390" y="3412901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04123" y="3722575"/>
            <a:ext cx="1871663" cy="187166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/>
          <a:srcRect t="16235" b="9489"/>
          <a:stretch>
            <a:fillRect/>
          </a:stretch>
        </p:blipFill>
        <p:spPr>
          <a:xfrm>
            <a:off x="7872673" y="3749040"/>
            <a:ext cx="2183707" cy="1946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4342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Прямоугольник 5"/>
          <p:cNvSpPr/>
          <p:nvPr/>
        </p:nvSpPr>
        <p:spPr>
          <a:xfrm>
            <a:off x="1119665" y="2129246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2366" y="2564240"/>
            <a:ext cx="2404424" cy="160294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4416" y="2849830"/>
            <a:ext cx="1463167" cy="115834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735803" y="2112829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0016" y="2376006"/>
            <a:ext cx="2259894" cy="2182931"/>
          </a:xfrm>
          <a:prstGeom prst="rect">
            <a:avLst/>
          </a:prstGeom>
        </p:spPr>
      </p:pic>
      <p:sp>
        <p:nvSpPr>
          <p:cNvPr id="5" name="Стрелка вправо 4">
            <a:hlinkClick r:id="rId5" action="ppaction://hlinksldjump"/>
          </p:cNvPr>
          <p:cNvSpPr/>
          <p:nvPr/>
        </p:nvSpPr>
        <p:spPr>
          <a:xfrm>
            <a:off x="10829109" y="30044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83715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Прямоугольник 7"/>
          <p:cNvSpPr/>
          <p:nvPr/>
        </p:nvSpPr>
        <p:spPr>
          <a:xfrm>
            <a:off x="1572063" y="198286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6789" y="415446"/>
            <a:ext cx="2165188" cy="216518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9413" y="915822"/>
            <a:ext cx="1463167" cy="1164437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6713131" y="259298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0321" y="415446"/>
            <a:ext cx="2080259" cy="2080259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143657" y="3321675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453306" y="3362222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hlinkClick action="ppaction://hlinkshowjump?jump=nextslide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69155" y="3510846"/>
            <a:ext cx="2221166" cy="2221166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703795" y="3387818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16031" y="3390400"/>
            <a:ext cx="2289891" cy="2289891"/>
          </a:xfrm>
          <a:prstGeom prst="rect">
            <a:avLst/>
          </a:prstGeom>
        </p:spPr>
      </p:pic>
      <p:pic>
        <p:nvPicPr>
          <p:cNvPr id="2050" name="Picture 2" descr="https://im0-tub-ru.yandex.net/i?id=3eb8f6f0618059ee4a81d69156648c4b-l&amp;n=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99685" y="3600524"/>
            <a:ext cx="1741789" cy="2041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70914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20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0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Прямоугольник 6"/>
          <p:cNvSpPr/>
          <p:nvPr/>
        </p:nvSpPr>
        <p:spPr>
          <a:xfrm>
            <a:off x="1709842" y="1961672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9179" y="2261038"/>
            <a:ext cx="1995965" cy="200077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4416" y="2846781"/>
            <a:ext cx="1463167" cy="116443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7647517" y="1953676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6762" y="2063350"/>
            <a:ext cx="2396150" cy="2396150"/>
          </a:xfrm>
          <a:prstGeom prst="rect">
            <a:avLst/>
          </a:prstGeom>
        </p:spPr>
      </p:pic>
      <p:sp>
        <p:nvSpPr>
          <p:cNvPr id="5" name="Стрелка вправо 4">
            <a:hlinkClick r:id="rId5" action="ppaction://hlinksldjump"/>
          </p:cNvPr>
          <p:cNvSpPr/>
          <p:nvPr/>
        </p:nvSpPr>
        <p:spPr>
          <a:xfrm>
            <a:off x="10907485" y="22206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565816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Прямоугольник 7"/>
          <p:cNvSpPr/>
          <p:nvPr/>
        </p:nvSpPr>
        <p:spPr>
          <a:xfrm>
            <a:off x="1462320" y="276487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5866" y="553796"/>
            <a:ext cx="2382501" cy="184214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565" y="796814"/>
            <a:ext cx="1463167" cy="1164437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7161029" y="195793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861663" y="3313458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07194" y="403711"/>
            <a:ext cx="2142309" cy="2142309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4296960" y="3313458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hlinkClick action="ppaction://hlinkshowjump?jump=nextslide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2164" y="3462537"/>
            <a:ext cx="2301349" cy="2301349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8065047" y="3313458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00031" y="3895025"/>
            <a:ext cx="2164671" cy="1417907"/>
          </a:xfrm>
          <a:prstGeom prst="rect">
            <a:avLst/>
          </a:prstGeom>
        </p:spPr>
      </p:pic>
      <p:pic>
        <p:nvPicPr>
          <p:cNvPr id="4098" name="Picture 2" descr="https://static.onlinetrade.ru/img/items/b/gazovaya_plita_king_flama_rg_24019_w_649272_1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29750" y="3561445"/>
            <a:ext cx="2103532" cy="2103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68388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0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40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8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Прямоугольник 5"/>
          <p:cNvSpPr/>
          <p:nvPr/>
        </p:nvSpPr>
        <p:spPr>
          <a:xfrm>
            <a:off x="1580121" y="1927906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703" y="2194794"/>
            <a:ext cx="2395223" cy="185379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705890" y="1927906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1689" y="2645442"/>
            <a:ext cx="1463167" cy="116443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01883" y="2103523"/>
            <a:ext cx="2242653" cy="2248273"/>
          </a:xfrm>
          <a:prstGeom prst="rect">
            <a:avLst/>
          </a:prstGeom>
        </p:spPr>
      </p:pic>
      <p:sp>
        <p:nvSpPr>
          <p:cNvPr id="5" name="Стрелка вправо 4">
            <a:hlinkClick r:id="rId5" action="ppaction://hlinksldjump"/>
          </p:cNvPr>
          <p:cNvSpPr/>
          <p:nvPr/>
        </p:nvSpPr>
        <p:spPr>
          <a:xfrm>
            <a:off x="10933612" y="20900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160506"/>
      </p:ext>
    </p:extLst>
  </p:cSld>
  <p:clrMapOvr>
    <a:masterClrMapping/>
  </p:clrMapOvr>
  <p:transition/>
  <p:timing/>
</p:sld>
</file>

<file path=ppt/slides/slide1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Прямоугольник 7"/>
          <p:cNvSpPr/>
          <p:nvPr/>
        </p:nvSpPr>
        <p:spPr>
          <a:xfrm>
            <a:off x="1688366" y="381195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596" y="688389"/>
            <a:ext cx="2478180" cy="185863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5779" y="1035489"/>
            <a:ext cx="1463167" cy="1164437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327619" y="344026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7238" y="543817"/>
            <a:ext cx="2199926" cy="219992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4692598" y="3565470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hlinkClick action="ppaction://hlinkshowjump?jump=nextslide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65505" y="4081106"/>
            <a:ext cx="2383714" cy="1568233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8243204" y="3565470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898019" y="3565470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87177" y="3925471"/>
            <a:ext cx="2126104" cy="172386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7319" y="3831705"/>
            <a:ext cx="2328862" cy="206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1427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Прямоугольник 5"/>
          <p:cNvSpPr/>
          <p:nvPr/>
        </p:nvSpPr>
        <p:spPr>
          <a:xfrm>
            <a:off x="1548673" y="1870245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712" y="2153395"/>
            <a:ext cx="2712561" cy="203320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589035" y="1955413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4416" y="2846781"/>
            <a:ext cx="1463167" cy="116443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0154" y="2536667"/>
            <a:ext cx="2512402" cy="1649936"/>
          </a:xfrm>
          <a:prstGeom prst="rect">
            <a:avLst/>
          </a:prstGeom>
        </p:spPr>
      </p:pic>
      <p:sp>
        <p:nvSpPr>
          <p:cNvPr id="5" name="Стрелка вправо 4">
            <a:hlinkClick r:id="rId5" action="ppaction://hlinksldjump"/>
          </p:cNvPr>
          <p:cNvSpPr/>
          <p:nvPr/>
        </p:nvSpPr>
        <p:spPr>
          <a:xfrm>
            <a:off x="10846749" y="36576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342584"/>
      </p:ext>
    </p:extLst>
  </p:cSld>
  <p:clrMapOvr>
    <a:masterClrMapping/>
  </p:clrMapOvr>
  <p:transition/>
  <p:timing/>
</p:sld>
</file>

<file path=ppt/slides/slide1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Прямоугольник 10"/>
          <p:cNvSpPr/>
          <p:nvPr/>
        </p:nvSpPr>
        <p:spPr>
          <a:xfrm>
            <a:off x="1593398" y="323979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5490" y="514082"/>
            <a:ext cx="2019434" cy="201943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3907" y="1041514"/>
            <a:ext cx="1463167" cy="1164437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7182943" y="350827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1678" y="581039"/>
            <a:ext cx="1952477" cy="1952477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8319752" y="3313458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hlinkClick action="ppaction://hlinkshowjump?jump=nextslide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82668" y="3458808"/>
            <a:ext cx="2308807" cy="2308807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4668958" y="3313458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861663" y="3313458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91992" y="3501980"/>
            <a:ext cx="2173981" cy="2173981"/>
          </a:xfrm>
          <a:prstGeom prst="rect">
            <a:avLst/>
          </a:prstGeom>
        </p:spPr>
      </p:pic>
      <p:pic>
        <p:nvPicPr>
          <p:cNvPr id="5122" name="Picture 2" descr="https://aurora-market.ru/wa-data/public/shop/products/07/04/407/images/871/871.750x0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73890" y="3451185"/>
            <a:ext cx="2224776" cy="222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05823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51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2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2" descr="https://image.freepik.com/free-vector/_33070-19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5" r="20021"/>
          <a:stretch>
            <a:fillRect/>
          </a:stretch>
        </p:blipFill>
        <p:spPr bwMode="auto">
          <a:xfrm>
            <a:off x="222837" y="497542"/>
            <a:ext cx="3814355" cy="596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кругленная прямоугольная выноска 2"/>
          <p:cNvSpPr/>
          <p:nvPr/>
        </p:nvSpPr>
        <p:spPr>
          <a:xfrm>
            <a:off x="5212080" y="352695"/>
            <a:ext cx="6701246" cy="4728755"/>
          </a:xfrm>
          <a:prstGeom prst="wedgeRoundRectCallout">
            <a:avLst>
              <a:gd name="adj1" fmla="val -73161"/>
              <a:gd name="adj2" fmla="val -4974"/>
              <a:gd name="adj3" fmla="val 16667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>
                <a:solidFill>
                  <a:srgbClr val="0070C0"/>
                </a:solidFill>
              </a:rPr>
              <a:t>Привет! Меня зовут Миша. Помоги мне найти пару предметам. Для этого нажимай на картинку, которая подходит к картинке сверху. Чтобы перейти к следующей странице нажми на синюю стрелку в верхнем правом углу. Удачи тебе!</a:t>
            </a:r>
          </a:p>
        </p:txBody>
      </p:sp>
      <p:sp>
        <p:nvSpPr>
          <p:cNvPr id="4" name="Прямоугольник 3">
            <a:hlinkClick r:id="rId3" action="ppaction://hlinksldjump"/>
          </p:cNvPr>
          <p:cNvSpPr/>
          <p:nvPr/>
        </p:nvSpPr>
        <p:spPr>
          <a:xfrm>
            <a:off x="6230983" y="5448430"/>
            <a:ext cx="4467497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>
                <a:solidFill>
                  <a:srgbClr val="7030A0"/>
                </a:solidFill>
                <a:latin typeface="Arial Black" panose="020b0a04020102020204" pitchFamily="34" charset="0"/>
              </a:rPr>
              <a:t>НАЧАТЬ ИГРУ</a:t>
            </a:r>
          </a:p>
        </p:txBody>
      </p:sp>
    </p:spTree>
    <p:extLst>
      <p:ext uri="{BB962C8B-B14F-4D97-AF65-F5344CB8AC3E}">
        <p14:creationId xmlns:p14="http://schemas.microsoft.com/office/powerpoint/2010/main" val="3968323054"/>
      </p:ext>
    </p:extLst>
  </p:cSld>
  <p:clrMapOvr>
    <a:masterClrMapping/>
  </p:clrMapOvr>
  <p:transition/>
  <p:timing/>
</p:sld>
</file>

<file path=ppt/slides/slide20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Прямоугольник 6"/>
          <p:cNvSpPr/>
          <p:nvPr/>
        </p:nvSpPr>
        <p:spPr>
          <a:xfrm>
            <a:off x="1544264" y="1969850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508" y="2166469"/>
            <a:ext cx="2175270" cy="217527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7565309" y="1942487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3960" y="2687386"/>
            <a:ext cx="1463167" cy="116443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5187" y="2166469"/>
            <a:ext cx="2142401" cy="2142401"/>
          </a:xfrm>
          <a:prstGeom prst="rect">
            <a:avLst/>
          </a:prstGeom>
        </p:spPr>
      </p:pic>
      <p:sp>
        <p:nvSpPr>
          <p:cNvPr id="5" name="Стрелка вправо 4">
            <a:hlinkClick r:id="rId5" action="ppaction://hlinksldjump"/>
          </p:cNvPr>
          <p:cNvSpPr/>
          <p:nvPr/>
        </p:nvSpPr>
        <p:spPr>
          <a:xfrm>
            <a:off x="10998926" y="23513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818178"/>
      </p:ext>
    </p:extLst>
  </p:cSld>
  <p:clrMapOvr>
    <a:masterClrMapping/>
  </p:clrMapOvr>
  <p:transition/>
  <p:timing/>
</p:sld>
</file>

<file path=ppt/slides/slide2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2" descr="https://image.freepik.com/free-vector/_33070-19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5" r="20021"/>
          <a:stretch>
            <a:fillRect/>
          </a:stretch>
        </p:blipFill>
        <p:spPr bwMode="auto">
          <a:xfrm>
            <a:off x="222837" y="497542"/>
            <a:ext cx="3814355" cy="596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кругленная прямоугольная выноска 2"/>
          <p:cNvSpPr/>
          <p:nvPr/>
        </p:nvSpPr>
        <p:spPr>
          <a:xfrm>
            <a:off x="4519750" y="1162594"/>
            <a:ext cx="6662056" cy="1802675"/>
          </a:xfrm>
          <a:prstGeom prst="wedgeRoundRectCallout">
            <a:avLst>
              <a:gd name="adj1" fmla="val -62794"/>
              <a:gd name="adj2" fmla="val 34964"/>
              <a:gd name="adj3" fmla="val 16667"/>
            </a:avLst>
          </a:prstGeom>
          <a:ln w="762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>
                <a:solidFill>
                  <a:srgbClr val="0070C0"/>
                </a:solidFill>
              </a:rPr>
              <a:t>Ты просто молодец! Справился с заданиями так быстро! Пока!</a:t>
            </a:r>
          </a:p>
        </p:txBody>
      </p:sp>
      <p:sp>
        <p:nvSpPr>
          <p:cNvPr id="4" name="Прямоугольник 3">
            <a:hlinkClick action="ppaction://hlinkshowjump?jump=endshow"/>
          </p:cNvPr>
          <p:cNvSpPr/>
          <p:nvPr/>
        </p:nvSpPr>
        <p:spPr>
          <a:xfrm>
            <a:off x="5408023" y="5448430"/>
            <a:ext cx="5290457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>
                <a:solidFill>
                  <a:srgbClr val="7030A0"/>
                </a:solidFill>
                <a:latin typeface="Arial Black" panose="020b0a04020102020204" pitchFamily="34" charset="0"/>
              </a:rPr>
              <a:t>ЗАВЕРШИТЬ ИГРУ</a:t>
            </a:r>
          </a:p>
        </p:txBody>
      </p:sp>
    </p:spTree>
    <p:extLst>
      <p:ext uri="{BB962C8B-B14F-4D97-AF65-F5344CB8AC3E}">
        <p14:creationId xmlns:p14="http://schemas.microsoft.com/office/powerpoint/2010/main" val="2252240909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Прямоугольник 11"/>
          <p:cNvSpPr/>
          <p:nvPr/>
        </p:nvSpPr>
        <p:spPr>
          <a:xfrm>
            <a:off x="1888020" y="642626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2461" y="796612"/>
            <a:ext cx="1990157" cy="214538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8694" y="796612"/>
            <a:ext cx="2397349" cy="23973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7049" y="1420396"/>
            <a:ext cx="1465911" cy="114978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979714" y="3605349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hlinkClick action="ppaction://hlinkshowjump?jump=nextslide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71223" y="3940935"/>
            <a:ext cx="1734117" cy="1900707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4405863" y="3605349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9882" y="3823786"/>
            <a:ext cx="1940246" cy="2017856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8152043" y="3605349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840047" y="642626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57368" y="3940935"/>
            <a:ext cx="2623990" cy="171678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8694" y="722966"/>
            <a:ext cx="2397349" cy="2397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1171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Прямоугольник 5"/>
          <p:cNvSpPr/>
          <p:nvPr/>
        </p:nvSpPr>
        <p:spPr>
          <a:xfrm>
            <a:off x="1778884" y="2002846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0686" y="2121125"/>
            <a:ext cx="2192475" cy="236294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1233" y="2827120"/>
            <a:ext cx="1463167" cy="115224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981790" y="2085450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0367" y="2244050"/>
            <a:ext cx="2077485" cy="2282307"/>
          </a:xfrm>
          <a:prstGeom prst="rect">
            <a:avLst/>
          </a:prstGeom>
        </p:spPr>
      </p:pic>
      <p:sp>
        <p:nvSpPr>
          <p:cNvPr id="5" name="Стрелка вправо 4">
            <a:hlinkClick r:id="rId5" action="ppaction://hlinksldjump"/>
          </p:cNvPr>
          <p:cNvSpPr/>
          <p:nvPr/>
        </p:nvSpPr>
        <p:spPr>
          <a:xfrm>
            <a:off x="10894422" y="27432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118913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1537" y="1043329"/>
            <a:ext cx="1463167" cy="1152244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7168853" y="181084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5864" y="359899"/>
            <a:ext cx="2195178" cy="2195178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8121373" y="3252652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hlinkClick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53227" y="3680939"/>
            <a:ext cx="1895630" cy="1854558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4455557" y="3252652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0641" y="3680939"/>
            <a:ext cx="2386735" cy="1740147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783771" y="3252652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6"/>
          <a:srcRect l="16337"/>
          <a:stretch>
            <a:fillRect/>
          </a:stretch>
        </p:blipFill>
        <p:spPr>
          <a:xfrm>
            <a:off x="1084216" y="3587957"/>
            <a:ext cx="2254279" cy="2020861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925737" y="319697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69869" y="760854"/>
            <a:ext cx="2511126" cy="1717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315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Прямоугольник 5"/>
          <p:cNvSpPr/>
          <p:nvPr/>
        </p:nvSpPr>
        <p:spPr>
          <a:xfrm>
            <a:off x="1527800" y="1833617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284" y="2192328"/>
            <a:ext cx="2565847" cy="175265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8810" y="2492269"/>
            <a:ext cx="1463167" cy="115224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694023" y="1844940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37655" y="2214974"/>
            <a:ext cx="1896020" cy="1859441"/>
          </a:xfrm>
          <a:prstGeom prst="rect">
            <a:avLst/>
          </a:prstGeom>
        </p:spPr>
      </p:pic>
      <p:sp>
        <p:nvSpPr>
          <p:cNvPr id="2" name="Стрелка вправо 1">
            <a:hlinkClick r:id="rId5" action="ppaction://hlinksldjump"/>
          </p:cNvPr>
          <p:cNvSpPr/>
          <p:nvPr/>
        </p:nvSpPr>
        <p:spPr>
          <a:xfrm>
            <a:off x="10789920" y="33963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473899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Прямоугольник 10"/>
          <p:cNvSpPr/>
          <p:nvPr/>
        </p:nvSpPr>
        <p:spPr>
          <a:xfrm>
            <a:off x="1539124" y="124417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1966" y="564703"/>
            <a:ext cx="2488956" cy="1718935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7293503" y="124417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8507" y="788494"/>
            <a:ext cx="1463167" cy="115224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6417" y="345658"/>
            <a:ext cx="2103022" cy="2103022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4493197" y="3260613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hlinkClick action="ppaction://hlinkshowjump?jump=nextslide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5517" y="3503053"/>
            <a:ext cx="2371673" cy="193069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7756470" y="3260613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42838" y="3467321"/>
            <a:ext cx="1785305" cy="228885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096099" y="3263419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17611" y="3364559"/>
            <a:ext cx="2391615" cy="2391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1083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Прямоугольник 5"/>
          <p:cNvSpPr/>
          <p:nvPr/>
        </p:nvSpPr>
        <p:spPr>
          <a:xfrm>
            <a:off x="1119665" y="2129246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501" y="2527939"/>
            <a:ext cx="2505790" cy="172632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0908" y="2800626"/>
            <a:ext cx="1463167" cy="115224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091332" y="2142309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5253" y="2328592"/>
            <a:ext cx="2709232" cy="2200815"/>
          </a:xfrm>
          <a:prstGeom prst="rect">
            <a:avLst/>
          </a:prstGeom>
        </p:spPr>
      </p:pic>
      <p:sp>
        <p:nvSpPr>
          <p:cNvPr id="5" name="Стрелка вправо 4">
            <a:hlinkClick r:id="rId5" action="ppaction://hlinksldjump"/>
          </p:cNvPr>
          <p:cNvSpPr/>
          <p:nvPr/>
        </p:nvSpPr>
        <p:spPr>
          <a:xfrm>
            <a:off x="10759071" y="35269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565350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Прямоугольник 11"/>
          <p:cNvSpPr/>
          <p:nvPr/>
        </p:nvSpPr>
        <p:spPr>
          <a:xfrm>
            <a:off x="1872841" y="225662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8247" y="318303"/>
            <a:ext cx="1883827" cy="241422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9501" y="856652"/>
            <a:ext cx="1463167" cy="1152244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930927" y="3205766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155867" y="225662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0332" y="318303"/>
            <a:ext cx="2265498" cy="2265498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4321227" y="3205766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9168" y="3324725"/>
            <a:ext cx="2334783" cy="2334783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794902" y="3192363"/>
            <a:ext cx="2834640" cy="259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>
            <a:hlinkClick action="ppaction://hlinkshowjump?jump=nextslide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99600" y="3374116"/>
            <a:ext cx="2549840" cy="202084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76522" y="3517955"/>
            <a:ext cx="2311203" cy="187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7357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r="http://schemas.openxmlformats.org/officeDocument/2006/relationships"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Широкоэкранный</PresentationFormat>
  <Paragraphs>5</Paragraphs>
  <Slides>21</Slides>
  <Notes>0</Notes>
  <TotalTime>536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baseType="lpstr" size="26">
      <vt:lpstr>Arial</vt:lpstr>
      <vt:lpstr>Calibri Light</vt:lpstr>
      <vt:lpstr>Calibri</vt:lpstr>
      <vt:lpstr>Arial Black</vt:lpstr>
      <vt:lpstr>Тема Office</vt:lpstr>
      <vt:lpstr>Интерактивная игра«Найди пару»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19.1200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Презентация PowerPoint</dc:title>
  <dc:creator>МАДОУ дс119</dc:creator>
  <cp:lastModifiedBy>Marina</cp:lastModifiedBy>
  <cp:revision>19</cp:revision>
  <dcterms:created xsi:type="dcterms:W3CDTF">2015-02-02T11:19:34Z</dcterms:created>
  <dcterms:modified xsi:type="dcterms:W3CDTF">2023-02-15T13:55:11Z</dcterms:modified>
</cp:coreProperties>
</file>