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 Шпенева" initials="Т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2ADC-8E5E-4B92-9418-D13E3C519B8F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7A7-C4E5-4F36-B098-B487997DA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7002"/>
            <a:ext cx="5328592" cy="64723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132856"/>
            <a:ext cx="849655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Цель:    учить различать предметы по цвету.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Ход игры: необходимо выбрать картинки такого же цвета как и забор,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который красит девочка. Выбранная такого же цвета картинка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перемешается на игровое поле. Если картинка выбрана не правильно, 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то она начинает вращаться.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6421767" cy="6525344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76672"/>
            <a:ext cx="1224136" cy="1935366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4" y="692696"/>
            <a:ext cx="1224136" cy="1834868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3575" y="4725144"/>
            <a:ext cx="1220425" cy="1664964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2564904"/>
            <a:ext cx="1174520" cy="1728192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2564904"/>
            <a:ext cx="1224136" cy="1773789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83568" y="620688"/>
            <a:ext cx="304800" cy="304800"/>
          </a:xfrm>
          <a:prstGeom prst="rect">
            <a:avLst/>
          </a:prstGeom>
        </p:spPr>
      </p:pic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0232" y="4653136"/>
            <a:ext cx="1218206" cy="1749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48148E-6 L -0.66163 0.63009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L -0.65365 0.5882 " pathEditMode="relative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8038 0.34653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62963E-6 L -0.29931 0.02083 " pathEditMode="relative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602"/>
            <a:ext cx="6372200" cy="6705397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348880"/>
            <a:ext cx="1296144" cy="1861071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04664"/>
            <a:ext cx="1346186" cy="1868796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581128"/>
            <a:ext cx="1246688" cy="1833364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7965" y="2348880"/>
            <a:ext cx="1256035" cy="1793376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5848" y="476672"/>
            <a:ext cx="1368152" cy="1829586"/>
          </a:xfrm>
          <a:prstGeom prst="rect">
            <a:avLst/>
          </a:prstGeom>
        </p:spPr>
      </p:pic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9988" y="4653136"/>
            <a:ext cx="1304012" cy="1832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7 L -0.65365 0.6090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0.48837 0.3465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50399 0.37801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1111E-6 L -0.17327 0.01042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6400934" cy="6669360"/>
          </a:xfrm>
          <a:prstGeom prst="rect">
            <a:avLst/>
          </a:prstGeo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32656"/>
            <a:ext cx="1246688" cy="1833364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853" y="404664"/>
            <a:ext cx="1237147" cy="1695840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725144"/>
            <a:ext cx="1283825" cy="1841000"/>
          </a:xfrm>
          <a:prstGeom prst="rect">
            <a:avLst/>
          </a:prstGeom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420888"/>
            <a:ext cx="1275553" cy="1792232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9412" y="4797152"/>
            <a:ext cx="1204588" cy="1796788"/>
          </a:xfrm>
          <a:prstGeom prst="rect">
            <a:avLst/>
          </a:prstGeom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04612" y="2348880"/>
            <a:ext cx="1239388" cy="1875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82673 0.60903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611 L -0.51059 0.35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3872 -3.33333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25926E-6 L -0.32291 -9.25926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o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6522088" cy="6669360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581128"/>
            <a:ext cx="1306544" cy="1893200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548680"/>
            <a:ext cx="1259632" cy="1769863"/>
          </a:xfrm>
          <a:prstGeom prst="rect">
            <a:avLst/>
          </a:prstGeo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8826" y="4653136"/>
            <a:ext cx="1235174" cy="1868816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9831" y="2636912"/>
            <a:ext cx="1314169" cy="1745752"/>
          </a:xfrm>
          <a:prstGeom prst="rect">
            <a:avLst/>
          </a:prstGeom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548680"/>
            <a:ext cx="1299312" cy="1844412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2636912"/>
            <a:ext cx="1246688" cy="18333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4421 L -0.66163 0.6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77778E-6 L -0.63003 0.32546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1204 L -0.33924 0.0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1.85185E-6 L -0.32275 0.02107 " pathEditMode="relative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86923242616858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02"/>
            <a:ext cx="9144000" cy="6846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2420888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48</Words>
  <Application>Microsoft Office PowerPoint</Application>
  <PresentationFormat>Экран (4:3)</PresentationFormat>
  <Paragraphs>6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Шпенева</dc:creator>
  <cp:lastModifiedBy>Марина</cp:lastModifiedBy>
  <cp:revision>16</cp:revision>
  <dcterms:created xsi:type="dcterms:W3CDTF">2018-09-24T08:02:24Z</dcterms:created>
  <dcterms:modified xsi:type="dcterms:W3CDTF">2021-12-15T11:50:56Z</dcterms:modified>
</cp:coreProperties>
</file>